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5" r:id="rId5"/>
    <p:sldId id="284" r:id="rId6"/>
    <p:sldId id="302" r:id="rId7"/>
    <p:sldId id="279" r:id="rId8"/>
    <p:sldId id="278" r:id="rId9"/>
    <p:sldId id="309" r:id="rId10"/>
    <p:sldId id="303" r:id="rId11"/>
    <p:sldId id="299" r:id="rId12"/>
    <p:sldId id="311" r:id="rId13"/>
    <p:sldId id="268" r:id="rId14"/>
    <p:sldId id="304" r:id="rId15"/>
    <p:sldId id="296" r:id="rId16"/>
    <p:sldId id="310" r:id="rId17"/>
    <p:sldId id="305" r:id="rId18"/>
    <p:sldId id="294" r:id="rId19"/>
    <p:sldId id="308" r:id="rId20"/>
    <p:sldId id="277" r:id="rId21"/>
    <p:sldId id="29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309"/>
            <p14:sldId id="303"/>
            <p14:sldId id="299"/>
            <p14:sldId id="311"/>
            <p14:sldId id="268"/>
            <p14:sldId id="304"/>
            <p14:sldId id="296"/>
            <p14:sldId id="310"/>
            <p14:sldId id="305"/>
            <p14:sldId id="294"/>
            <p14:sldId id="308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47" dt="2024-09-12T23:20:48.80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3" autoAdjust="0"/>
    <p:restoredTop sz="94879" autoAdjust="0"/>
  </p:normalViewPr>
  <p:slideViewPr>
    <p:cSldViewPr snapToGrid="0">
      <p:cViewPr varScale="1">
        <p:scale>
          <a:sx n="57" d="100"/>
          <a:sy n="57" d="100"/>
        </p:scale>
        <p:origin x="234" y="7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redo custSel addSld delSld modSld sldOrd modSection">
      <pc:chgData name="Summer Dowdy" userId="f3e4895fd74dc56c" providerId="LiveId" clId="{3F9DEE3F-6E16-44D7-A753-44FEFBE96FDF}" dt="2024-09-12T23:53:21.477" v="4533" actId="20577"/>
      <pc:docMkLst>
        <pc:docMk/>
      </pc:docMkLst>
      <pc:sldChg chg="modSp mod ord">
        <pc:chgData name="Summer Dowdy" userId="f3e4895fd74dc56c" providerId="LiveId" clId="{3F9DEE3F-6E16-44D7-A753-44FEFBE96FDF}" dt="2024-09-12T22:51:48.062" v="4367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49:35.441" v="2044" actId="20577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2T23:25:38.486" v="4499" actId="14100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2T23:25:29.267" v="4497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2T23:25:38.486" v="4499" actId="14100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2T23:25:33.172" v="4498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mod">
        <pc:chgData name="Summer Dowdy" userId="f3e4895fd74dc56c" providerId="LiveId" clId="{3F9DEE3F-6E16-44D7-A753-44FEFBE96FDF}" dt="2024-09-12T23:53:21.477" v="4533" actId="20577"/>
        <pc:sldMkLst>
          <pc:docMk/>
          <pc:sldMk cId="2243159397" sldId="279"/>
        </pc:sldMkLst>
        <pc:spChg chg="mod">
          <ac:chgData name="Summer Dowdy" userId="f3e4895fd74dc56c" providerId="LiveId" clId="{3F9DEE3F-6E16-44D7-A753-44FEFBE96FDF}" dt="2024-09-12T23:53:21.477" v="4533" actId="20577"/>
          <ac:spMkLst>
            <pc:docMk/>
            <pc:sldMk cId="2243159397" sldId="279"/>
            <ac:spMk id="27" creationId="{8C019127-E93E-B2FF-ED46-648636E4E532}"/>
          </ac:spMkLst>
        </pc:sp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2T22:50:57.165" v="4365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2T22:54:34.907" v="4374"/>
        <pc:sldMkLst>
          <pc:docMk/>
          <pc:sldMk cId="491883779" sldId="296"/>
        </pc:sldMkLst>
        <pc:spChg chg="add del mod">
          <ac:chgData name="Summer Dowdy" userId="f3e4895fd74dc56c" providerId="LiveId" clId="{3F9DEE3F-6E16-44D7-A753-44FEFBE96FDF}" dt="2024-09-12T15:03:38.418" v="2430" actId="478"/>
          <ac:spMkLst>
            <pc:docMk/>
            <pc:sldMk cId="491883779" sldId="296"/>
            <ac:spMk id="2" creationId="{B317345B-4A26-48FC-8BF8-4BDADC462EB9}"/>
          </ac:spMkLst>
        </pc:spChg>
        <pc:spChg chg="add del mod">
          <ac:chgData name="Summer Dowdy" userId="f3e4895fd74dc56c" providerId="LiveId" clId="{3F9DEE3F-6E16-44D7-A753-44FEFBE96FDF}" dt="2024-09-12T15:21:26.189" v="2600"/>
          <ac:spMkLst>
            <pc:docMk/>
            <pc:sldMk cId="491883779" sldId="296"/>
            <ac:spMk id="3" creationId="{FC829D40-3291-27FF-778C-EA6B2DE18106}"/>
          </ac:spMkLst>
        </pc:spChg>
        <pc:spChg chg="add">
          <ac:chgData name="Summer Dowdy" userId="f3e4895fd74dc56c" providerId="LiveId" clId="{3F9DEE3F-6E16-44D7-A753-44FEFBE96FDF}" dt="2024-09-12T15:14:22.754" v="2595"/>
          <ac:spMkLst>
            <pc:docMk/>
            <pc:sldMk cId="491883779" sldId="296"/>
            <ac:spMk id="4" creationId="{F777EF45-47F2-DB27-C40E-740228E22F50}"/>
          </ac:spMkLst>
        </pc:spChg>
        <pc:spChg chg="add mod">
          <ac:chgData name="Summer Dowdy" userId="f3e4895fd74dc56c" providerId="LiveId" clId="{3F9DEE3F-6E16-44D7-A753-44FEFBE96FDF}" dt="2024-09-12T15:24:57.210" v="2686" actId="255"/>
          <ac:spMkLst>
            <pc:docMk/>
            <pc:sldMk cId="491883779" sldId="296"/>
            <ac:spMk id="6" creationId="{212BE65C-44AF-96EF-56CB-DE4B69ADC246}"/>
          </ac:spMkLst>
        </pc:spChg>
        <pc:spChg chg="add mod">
          <ac:chgData name="Summer Dowdy" userId="f3e4895fd74dc56c" providerId="LiveId" clId="{3F9DEE3F-6E16-44D7-A753-44FEFBE96FDF}" dt="2024-09-12T22:53:25.935" v="4368" actId="14100"/>
          <ac:spMkLst>
            <pc:docMk/>
            <pc:sldMk cId="491883779" sldId="296"/>
            <ac:spMk id="7" creationId="{3568193B-AAD0-FB59-E986-70A8C261BC46}"/>
          </ac:spMkLst>
        </pc:spChg>
        <pc:spChg chg="mod">
          <ac:chgData name="Summer Dowdy" userId="f3e4895fd74dc56c" providerId="LiveId" clId="{3F9DEE3F-6E16-44D7-A753-44FEFBE96FDF}" dt="2024-09-12T15:21:37.065" v="2637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  <pc:picChg chg="add mod ord">
          <ac:chgData name="Summer Dowdy" userId="f3e4895fd74dc56c" providerId="LiveId" clId="{3F9DEE3F-6E16-44D7-A753-44FEFBE96FDF}" dt="2024-09-12T15:29:08.324" v="2694" actId="1076"/>
          <ac:picMkLst>
            <pc:docMk/>
            <pc:sldMk cId="491883779" sldId="296"/>
            <ac:picMk id="5" creationId="{5C286897-6E9E-2A6E-08F0-26C8A658BCC7}"/>
          </ac:picMkLst>
        </pc:picChg>
        <pc:picChg chg="add mod">
          <ac:chgData name="Summer Dowdy" userId="f3e4895fd74dc56c" providerId="LiveId" clId="{3F9DEE3F-6E16-44D7-A753-44FEFBE96FDF}" dt="2024-09-12T15:29:13.906" v="2695" actId="1076"/>
          <ac:picMkLst>
            <pc:docMk/>
            <pc:sldMk cId="491883779" sldId="296"/>
            <ac:picMk id="8" creationId="{847633E0-D6A4-3AEA-18F9-7F307F085A27}"/>
          </ac:picMkLst>
        </pc:picChg>
        <pc:picChg chg="mod">
          <ac:chgData name="Summer Dowdy" userId="f3e4895fd74dc56c" providerId="LiveId" clId="{3F9DEE3F-6E16-44D7-A753-44FEFBE96FDF}" dt="2024-09-12T15:29:23.799" v="2696" actId="14100"/>
          <ac:picMkLst>
            <pc:docMk/>
            <pc:sldMk cId="491883779" sldId="296"/>
            <ac:picMk id="16" creationId="{82A28DCF-EC90-9920-406C-8B83EE0E78F6}"/>
          </ac:picMkLst>
        </pc:pic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2T15:35:50.201" v="2776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2T15:35:50.201" v="2776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ord setBg">
        <pc:chgData name="Summer Dowdy" userId="f3e4895fd74dc56c" providerId="LiveId" clId="{3F9DEE3F-6E16-44D7-A753-44FEFBE96FDF}" dt="2024-09-12T22:50:35.990" v="4363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2T16:16:54.593" v="4043" actId="20577"/>
        <pc:sldMkLst>
          <pc:docMk/>
          <pc:sldMk cId="2176053358" sldId="304"/>
        </pc:sldMkLst>
        <pc:spChg chg="add del mod">
          <ac:chgData name="Summer Dowdy" userId="f3e4895fd74dc56c" providerId="LiveId" clId="{3F9DEE3F-6E16-44D7-A753-44FEFBE96FDF}" dt="2024-09-12T15:02:28.982" v="2369" actId="478"/>
          <ac:spMkLst>
            <pc:docMk/>
            <pc:sldMk cId="2176053358" sldId="304"/>
            <ac:spMk id="3" creationId="{FD29D070-E0E9-C080-9931-F59002D2E433}"/>
          </ac:spMkLst>
        </pc:spChg>
        <pc:spChg chg="add mod">
          <ac:chgData name="Summer Dowdy" userId="f3e4895fd74dc56c" providerId="LiveId" clId="{3F9DEE3F-6E16-44D7-A753-44FEFBE96FDF}" dt="2024-09-12T16:16:54.593" v="4043" actId="20577"/>
          <ac:spMkLst>
            <pc:docMk/>
            <pc:sldMk cId="2176053358" sldId="304"/>
            <ac:spMk id="4" creationId="{C517A6D0-5F6D-299B-6C77-61F526AFF1C9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ord setBg">
        <pc:chgData name="Summer Dowdy" userId="f3e4895fd74dc56c" providerId="LiveId" clId="{3F9DEE3F-6E16-44D7-A753-44FEFBE96FDF}" dt="2024-09-12T15:13:10.985" v="2593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del mod ord setBg">
        <pc:chgData name="Summer Dowdy" userId="f3e4895fd74dc56c" providerId="LiveId" clId="{3F9DEE3F-6E16-44D7-A753-44FEFBE96FDF}" dt="2024-09-12T23:21:48.689" v="4495" actId="1076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2T23:13:30.740" v="4410" actId="20577"/>
          <ac:spMkLst>
            <pc:docMk/>
            <pc:sldMk cId="3329627422" sldId="308"/>
            <ac:spMk id="2" creationId="{338A15DE-D135-0710-9984-A0A55E960CB0}"/>
          </ac:spMkLst>
        </pc:spChg>
        <pc:spChg chg="add del mod">
          <ac:chgData name="Summer Dowdy" userId="f3e4895fd74dc56c" providerId="LiveId" clId="{3F9DEE3F-6E16-44D7-A753-44FEFBE96FDF}" dt="2024-09-12T23:21:40.039" v="4493" actId="478"/>
          <ac:spMkLst>
            <pc:docMk/>
            <pc:sldMk cId="3329627422" sldId="308"/>
            <ac:spMk id="5" creationId="{5F4374D9-1BD3-50EB-DB65-6CC9F5BF6E25}"/>
          </ac:spMkLst>
        </pc:spChg>
        <pc:picChg chg="add mod">
          <ac:chgData name="Summer Dowdy" userId="f3e4895fd74dc56c" providerId="LiveId" clId="{3F9DEE3F-6E16-44D7-A753-44FEFBE96FDF}" dt="2024-09-12T23:21:48.689" v="4495" actId="1076"/>
          <ac:picMkLst>
            <pc:docMk/>
            <pc:sldMk cId="3329627422" sldId="308"/>
            <ac:picMk id="3" creationId="{B379BD37-132A-9C5B-3773-3DCC2194D12D}"/>
          </ac:picMkLst>
        </pc:pic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del mod">
          <ac:chgData name="Summer Dowdy" userId="f3e4895fd74dc56c" providerId="LiveId" clId="{3F9DEE3F-6E16-44D7-A753-44FEFBE96FDF}" dt="2024-09-12T23:11:40.268" v="4380" actId="478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2T23:12:34.210" v="4388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 ord">
        <pc:chgData name="Summer Dowdy" userId="f3e4895fd74dc56c" providerId="LiveId" clId="{3F9DEE3F-6E16-44D7-A753-44FEFBE96FDF}" dt="2024-09-12T22:50:24.149" v="4361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2T23:48:11.582" v="4516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22:50:01.319" v="4359" actId="2711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  <pc:sldChg chg="addSp delSp modSp new mod setBg">
        <pc:chgData name="Summer Dowdy" userId="f3e4895fd74dc56c" providerId="LiveId" clId="{3F9DEE3F-6E16-44D7-A753-44FEFBE96FDF}" dt="2024-09-12T23:27:01.696" v="4514" actId="6549"/>
        <pc:sldMkLst>
          <pc:docMk/>
          <pc:sldMk cId="2586625237" sldId="311"/>
        </pc:sldMkLst>
        <pc:spChg chg="mod">
          <ac:chgData name="Summer Dowdy" userId="f3e4895fd74dc56c" providerId="LiveId" clId="{3F9DEE3F-6E16-44D7-A753-44FEFBE96FDF}" dt="2024-09-12T23:27:01.696" v="4514" actId="6549"/>
          <ac:spMkLst>
            <pc:docMk/>
            <pc:sldMk cId="2586625237" sldId="311"/>
            <ac:spMk id="2" creationId="{8A0A543E-7818-BB3C-B77D-87757CC17266}"/>
          </ac:spMkLst>
        </pc:spChg>
        <pc:spChg chg="del mod">
          <ac:chgData name="Summer Dowdy" userId="f3e4895fd74dc56c" providerId="LiveId" clId="{3F9DEE3F-6E16-44D7-A753-44FEFBE96FDF}" dt="2024-09-12T23:20:21.559" v="4486" actId="478"/>
          <ac:spMkLst>
            <pc:docMk/>
            <pc:sldMk cId="2586625237" sldId="311"/>
            <ac:spMk id="3" creationId="{34C81783-45A5-10C0-0CAC-46339E66EBFB}"/>
          </ac:spMkLst>
        </pc:spChg>
        <pc:spChg chg="del">
          <ac:chgData name="Summer Dowdy" userId="f3e4895fd74dc56c" providerId="LiveId" clId="{3F9DEE3F-6E16-44D7-A753-44FEFBE96FDF}" dt="2024-09-12T23:18:07.348" v="4442"/>
          <ac:spMkLst>
            <pc:docMk/>
            <pc:sldMk cId="2586625237" sldId="311"/>
            <ac:spMk id="4" creationId="{0D838BB5-BA30-0F67-999B-DA796DB485C4}"/>
          </ac:spMkLst>
        </pc:spChg>
        <pc:picChg chg="add mod">
          <ac:chgData name="Summer Dowdy" userId="f3e4895fd74dc56c" providerId="LiveId" clId="{3F9DEE3F-6E16-44D7-A753-44FEFBE96FDF}" dt="2024-09-12T23:24:23.260" v="4496" actId="1076"/>
          <ac:picMkLst>
            <pc:docMk/>
            <pc:sldMk cId="2586625237" sldId="311"/>
            <ac:picMk id="5" creationId="{D881C7BC-D747-2A13-0333-1BCC747FE3C9}"/>
          </ac:picMkLst>
        </pc:picChg>
        <pc:cxnChg chg="add mod">
          <ac:chgData name="Summer Dowdy" userId="f3e4895fd74dc56c" providerId="LiveId" clId="{3F9DEE3F-6E16-44D7-A753-44FEFBE96FDF}" dt="2024-09-12T23:20:53.563" v="4490" actId="1076"/>
          <ac:cxnSpMkLst>
            <pc:docMk/>
            <pc:sldMk cId="2586625237" sldId="311"/>
            <ac:cxnSpMk id="6" creationId="{A84D3E76-33FC-A773-4D44-F71EEFCE847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98016719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0.868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0.308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17A6D0-5F6D-299B-6C77-61F526AFF1C9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random forest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Less influenced by outliers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D0E"/>
                </a:solidFill>
                <a:latin typeface="+mj-lt"/>
              </a:rPr>
              <a:t>Helpful in determining the r</a:t>
            </a: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elationship that features have with the output and the degree of influence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Reduces </a:t>
            </a:r>
            <a:r>
              <a:rPr lang="en-US" sz="2000" dirty="0">
                <a:solidFill>
                  <a:srgbClr val="0C0D0E"/>
                </a:solidFill>
                <a:latin typeface="+mj-lt"/>
              </a:rPr>
              <a:t>overfitting</a:t>
            </a:r>
            <a:endParaRPr lang="en-US" sz="2000" b="0" i="0" dirty="0">
              <a:solidFill>
                <a:srgbClr val="0C0D0E"/>
              </a:solidFill>
              <a:effectLst/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602214" y="1339516"/>
            <a:ext cx="6929306" cy="4250269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86897-6E9E-2A6E-08F0-26C8A658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0" y="1551283"/>
            <a:ext cx="7231634" cy="254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BE65C-44AF-96EF-56CB-DE4B69ADC246}"/>
              </a:ext>
            </a:extLst>
          </p:cNvPr>
          <p:cNvSpPr txBox="1"/>
          <p:nvPr/>
        </p:nvSpPr>
        <p:spPr>
          <a:xfrm>
            <a:off x="618067" y="1676402"/>
            <a:ext cx="440313" cy="2116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tIns="182880" rtlCol="0" anchor="ctr" anchorCtr="1">
            <a:noAutofit/>
          </a:bodyPr>
          <a:lstStyle/>
          <a:p>
            <a:r>
              <a:rPr lang="en-US" sz="2400" b="1" dirty="0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8193B-AAD0-FB59-E986-70A8C261BC46}"/>
              </a:ext>
            </a:extLst>
          </p:cNvPr>
          <p:cNvSpPr txBox="1"/>
          <p:nvPr/>
        </p:nvSpPr>
        <p:spPr>
          <a:xfrm>
            <a:off x="618067" y="4015187"/>
            <a:ext cx="440313" cy="2394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rtlCol="0" anchor="ctr" anchorCtr="1">
            <a:noAutofit/>
          </a:bodyPr>
          <a:lstStyle/>
          <a:p>
            <a:r>
              <a:rPr lang="en-US" sz="2400" b="1" dirty="0"/>
              <a:t>OPTIMIZED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33E0-D6A4-3AEA-18F9-7F307F08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80" y="4015185"/>
            <a:ext cx="7268879" cy="2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05331976"/>
              </p:ext>
            </p:extLst>
          </p:nvPr>
        </p:nvGraphicFramePr>
        <p:xfrm>
          <a:off x="2969812" y="2048510"/>
          <a:ext cx="6252376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0.673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42839"/>
            <a:ext cx="11367839" cy="1155761"/>
          </a:xfrm>
        </p:spPr>
        <p:txBody>
          <a:bodyPr vert="horz" lIns="91440" tIns="91440" rIns="91440" bIns="91440" rtlCol="0" anchor="b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Final model choice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424206" y="1498600"/>
            <a:ext cx="111158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79BD37-132A-9C5B-3773-3DCC2194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06" y="1922959"/>
            <a:ext cx="11058880" cy="27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05812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73" y="107047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158469"/>
            <a:ext cx="6944075" cy="5556656"/>
          </a:xfrm>
        </p:spPr>
        <p:txBody>
          <a:bodyPr lIns="0" tIns="91440" rIns="0" bIns="91440"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Combining datasets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significantly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use of random sampler did not provide significant benefits in the random forest model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Overall, the quality category within the neural network model provided the most successful outcome.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Access to additional data would greatly improve the capabilities of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Climate, altitude, location, varietal, wine brand, price point, bottle shape, and cork vs screw top are examples of additional variables that should be considered in future quality prediction models</a:t>
            </a:r>
            <a:r>
              <a:rPr lang="en-US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wine data points / 4,898  </a:t>
            </a:r>
            <a:r>
              <a:rPr lang="en-US" sz="1600"/>
              <a:t>white wine data </a:t>
            </a:r>
            <a:r>
              <a:rPr lang="en-US" sz="1600" dirty="0"/>
              <a:t>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neural network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Useful when there is no clear relationship between features and output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Proficient at u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ncovering hidden patterns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Reliable approach to problems involving many features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dapts to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543E-7818-BB3C-B77D-87757CC1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05" y="365760"/>
            <a:ext cx="10668795" cy="1325563"/>
          </a:xfrm>
        </p:spPr>
        <p:txBody>
          <a:bodyPr anchor="b" anchorCtr="0"/>
          <a:lstStyle/>
          <a:p>
            <a:pPr algn="l"/>
            <a:r>
              <a:rPr lang="en-US" dirty="0"/>
              <a:t>Initial </a:t>
            </a:r>
            <a:r>
              <a:rPr lang="en-US" dirty="0" err="1"/>
              <a:t>nn</a:t>
            </a:r>
            <a:r>
              <a:rPr lang="en-US" dirty="0"/>
              <a:t> model</a:t>
            </a:r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D881C7BC-D747-2A13-0333-1BCC747FE3C9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/>
          <a:stretch>
            <a:fillRect/>
          </a:stretch>
        </p:blipFill>
        <p:spPr>
          <a:xfrm>
            <a:off x="917641" y="2093119"/>
            <a:ext cx="10203522" cy="37838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4D3E76-33FC-A773-4D44-F71EEFCE847B}"/>
              </a:ext>
            </a:extLst>
          </p:cNvPr>
          <p:cNvCxnSpPr/>
          <p:nvPr/>
        </p:nvCxnSpPr>
        <p:spPr>
          <a:xfrm>
            <a:off x="685005" y="1691323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6252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6709</TotalTime>
  <Words>810</Words>
  <Application>Microsoft Office PowerPoint</Application>
  <PresentationFormat>Widescreen</PresentationFormat>
  <Paragraphs>126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Variable histogram</vt:lpstr>
      <vt:lpstr>Correlation matrix</vt:lpstr>
      <vt:lpstr>Neural Network model</vt:lpstr>
      <vt:lpstr>Initial nn model</vt:lpstr>
      <vt:lpstr>Nn Model Results</vt:lpstr>
      <vt:lpstr>Random forest model</vt:lpstr>
      <vt:lpstr>RF classification report</vt:lpstr>
      <vt:lpstr>rf Model Results</vt:lpstr>
      <vt:lpstr>Feature importance</vt:lpstr>
      <vt:lpstr>Alcohol &amp; Quality box plots</vt:lpstr>
      <vt:lpstr>Final model choice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2024-09-12T23:53:23Z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